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5214" autoAdjust="0"/>
  </p:normalViewPr>
  <p:slideViewPr>
    <p:cSldViewPr snapToGrid="0">
      <p:cViewPr varScale="1">
        <p:scale>
          <a:sx n="81" d="100"/>
          <a:sy n="81" d="100"/>
        </p:scale>
        <p:origin x="1579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dirty="0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12885" y="365126"/>
            <a:ext cx="6402464" cy="1325563"/>
          </a:xfrm>
        </p:spPr>
        <p:txBody>
          <a:bodyPr/>
          <a:lstStyle/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175029" y="1825625"/>
            <a:ext cx="6340320" cy="4351338"/>
          </a:xfrm>
        </p:spPr>
        <p:txBody>
          <a:bodyPr/>
          <a:lstStyle/>
          <a:p>
            <a:pPr lvl="0"/>
            <a:r>
              <a:rPr lang="tr-TR" dirty="0"/>
              <a:t>Asıl metin stillerini düzenlemek için tıklayın</a:t>
            </a:r>
            <a:endParaRPr lang="tr-TR" dirty="0"/>
          </a:p>
          <a:p>
            <a:pPr lvl="1"/>
            <a:r>
              <a:rPr lang="tr-TR" dirty="0"/>
              <a:t>İkinci düzey</a:t>
            </a:r>
            <a:endParaRPr lang="tr-TR" dirty="0"/>
          </a:p>
          <a:p>
            <a:pPr lvl="2"/>
            <a:r>
              <a:rPr lang="tr-TR" dirty="0"/>
              <a:t>Üçüncü düzey</a:t>
            </a:r>
            <a:endParaRPr lang="tr-TR" dirty="0"/>
          </a:p>
          <a:p>
            <a:pPr lvl="3"/>
            <a:r>
              <a:rPr lang="tr-TR" dirty="0"/>
              <a:t>Dördüncü düzey</a:t>
            </a:r>
            <a:endParaRPr lang="tr-TR" dirty="0"/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40022" y="6356351"/>
            <a:ext cx="946027" cy="365125"/>
          </a:xfrm>
        </p:spPr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7647" y="6356351"/>
            <a:ext cx="2057400" cy="365125"/>
          </a:xfrm>
        </p:spPr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şlık ve İçerik"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336" y="365126"/>
            <a:ext cx="7814013" cy="1325563"/>
          </a:xfrm>
        </p:spPr>
        <p:txBody>
          <a:bodyPr/>
          <a:lstStyle/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1336" y="1825625"/>
            <a:ext cx="7814013" cy="4351338"/>
          </a:xfrm>
        </p:spPr>
        <p:txBody>
          <a:bodyPr/>
          <a:lstStyle/>
          <a:p>
            <a:pPr lvl="0"/>
            <a:r>
              <a:rPr lang="tr-TR" dirty="0"/>
              <a:t>Asıl metin stillerini düzenlemek için tıklayın</a:t>
            </a:r>
            <a:endParaRPr lang="tr-TR" dirty="0"/>
          </a:p>
          <a:p>
            <a:pPr lvl="1"/>
            <a:r>
              <a:rPr lang="tr-TR" dirty="0"/>
              <a:t>İkinci düzey</a:t>
            </a:r>
            <a:endParaRPr lang="tr-TR" dirty="0"/>
          </a:p>
          <a:p>
            <a:pPr lvl="2"/>
            <a:r>
              <a:rPr lang="tr-TR" dirty="0"/>
              <a:t>Üçüncü düzey</a:t>
            </a:r>
            <a:endParaRPr lang="tr-TR" dirty="0"/>
          </a:p>
          <a:p>
            <a:pPr lvl="3"/>
            <a:r>
              <a:rPr lang="tr-TR" dirty="0"/>
              <a:t>Dördüncü düzey</a:t>
            </a:r>
            <a:endParaRPr lang="tr-TR" dirty="0"/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336" y="6356351"/>
            <a:ext cx="1793289" cy="365125"/>
          </a:xfrm>
        </p:spPr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4764" y="6356351"/>
            <a:ext cx="30861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7647" y="6356351"/>
            <a:ext cx="2057400" cy="365125"/>
          </a:xfrm>
        </p:spPr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Başlık ve İçerik"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336" y="365127"/>
            <a:ext cx="7814013" cy="1312754"/>
          </a:xfrm>
        </p:spPr>
        <p:txBody>
          <a:bodyPr/>
          <a:lstStyle/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1337" y="1825625"/>
            <a:ext cx="6400800" cy="4351338"/>
          </a:xfrm>
        </p:spPr>
        <p:txBody>
          <a:bodyPr/>
          <a:lstStyle/>
          <a:p>
            <a:pPr lvl="0"/>
            <a:r>
              <a:rPr lang="tr-TR" dirty="0"/>
              <a:t>Asıl metin stillerini düzenlemek için tıklayın</a:t>
            </a:r>
            <a:endParaRPr lang="tr-TR" dirty="0"/>
          </a:p>
          <a:p>
            <a:pPr lvl="1"/>
            <a:r>
              <a:rPr lang="tr-TR" dirty="0"/>
              <a:t>İkinci düzey</a:t>
            </a:r>
            <a:endParaRPr lang="tr-TR" dirty="0"/>
          </a:p>
          <a:p>
            <a:pPr lvl="2"/>
            <a:r>
              <a:rPr lang="tr-TR" dirty="0"/>
              <a:t>Üçüncü düzey</a:t>
            </a:r>
            <a:endParaRPr lang="tr-TR" dirty="0"/>
          </a:p>
          <a:p>
            <a:pPr lvl="3"/>
            <a:r>
              <a:rPr lang="tr-TR" dirty="0"/>
              <a:t>Dördüncü düzey</a:t>
            </a:r>
            <a:endParaRPr lang="tr-TR" dirty="0"/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336" y="6356351"/>
            <a:ext cx="1793289" cy="365125"/>
          </a:xfrm>
        </p:spPr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4764" y="6356351"/>
            <a:ext cx="30861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7647" y="6356351"/>
            <a:ext cx="2057400" cy="365125"/>
          </a:xfrm>
        </p:spPr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Başlık ve İçerik"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1336" y="365127"/>
            <a:ext cx="7814013" cy="1312754"/>
          </a:xfrm>
        </p:spPr>
        <p:txBody>
          <a:bodyPr/>
          <a:lstStyle/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1335" y="1841447"/>
            <a:ext cx="6640497" cy="4351338"/>
          </a:xfrm>
        </p:spPr>
        <p:txBody>
          <a:bodyPr/>
          <a:lstStyle/>
          <a:p>
            <a:pPr lvl="0"/>
            <a:r>
              <a:rPr lang="tr-TR" dirty="0"/>
              <a:t>Asıl metin stillerini düzenlemek için tıklayın</a:t>
            </a:r>
            <a:endParaRPr lang="tr-TR" dirty="0"/>
          </a:p>
          <a:p>
            <a:pPr lvl="1"/>
            <a:r>
              <a:rPr lang="tr-TR" dirty="0"/>
              <a:t>İkinci düzey</a:t>
            </a:r>
            <a:endParaRPr lang="tr-TR" dirty="0"/>
          </a:p>
          <a:p>
            <a:pPr lvl="2"/>
            <a:r>
              <a:rPr lang="tr-TR" dirty="0"/>
              <a:t>Üçüncü düzey</a:t>
            </a:r>
            <a:endParaRPr lang="tr-TR" dirty="0"/>
          </a:p>
          <a:p>
            <a:pPr lvl="3"/>
            <a:r>
              <a:rPr lang="tr-TR" dirty="0"/>
              <a:t>Dördüncü düzey</a:t>
            </a:r>
            <a:endParaRPr lang="tr-TR" dirty="0"/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336" y="6356351"/>
            <a:ext cx="1793289" cy="365125"/>
          </a:xfrm>
        </p:spPr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4764" y="6356351"/>
            <a:ext cx="30861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79892" y="6356350"/>
            <a:ext cx="1762772" cy="365125"/>
          </a:xfrm>
        </p:spPr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277B3-0003-4F22-8D25-6934B56054D6}" type="datetimeFigureOut">
              <a:rPr lang="en-GB" smtClean="0"/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20715-1DFA-48A8-B3EC-FA29005513C5}" type="slidenum">
              <a:rPr lang="en-GB" smtClean="0"/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66445" y="2543336"/>
            <a:ext cx="7772400" cy="2387600"/>
          </a:xfrm>
        </p:spPr>
        <p:txBody>
          <a:bodyPr/>
          <a:lstStyle/>
          <a:p>
            <a:r>
              <a:rPr lang="en-GB" dirty="0"/>
              <a:t>ANDROİD İLE YEMEK TARİF UYGULAMASI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375553" y="365126"/>
            <a:ext cx="6139796" cy="1325563"/>
          </a:xfrm>
        </p:spPr>
        <p:txBody>
          <a:bodyPr/>
          <a:lstStyle/>
          <a:p>
            <a:r>
              <a:rPr lang="en-GB" dirty="0"/>
              <a:t>İÇERİK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375553" y="2762053"/>
            <a:ext cx="6139795" cy="3414909"/>
          </a:xfrm>
        </p:spPr>
        <p:txBody>
          <a:bodyPr/>
          <a:lstStyle/>
          <a:p>
            <a:r>
              <a:rPr lang="tr-TR" dirty="0"/>
              <a:t>Giriş</a:t>
            </a:r>
            <a:r>
              <a:rPr lang="en-GB" dirty="0"/>
              <a:t> </a:t>
            </a:r>
            <a:r>
              <a:rPr lang="tr-TR" dirty="0"/>
              <a:t>ve</a:t>
            </a:r>
            <a:r>
              <a:rPr lang="en-GB" dirty="0"/>
              <a:t> </a:t>
            </a:r>
            <a:r>
              <a:rPr lang="tr-TR" dirty="0"/>
              <a:t>Proje</a:t>
            </a:r>
            <a:r>
              <a:rPr lang="en-GB" dirty="0"/>
              <a:t> </a:t>
            </a:r>
            <a:r>
              <a:rPr lang="tr-TR" dirty="0"/>
              <a:t>Yapısı</a:t>
            </a:r>
            <a:endParaRPr lang="tr-TR" dirty="0"/>
          </a:p>
          <a:p>
            <a:r>
              <a:rPr lang="tr-TR" dirty="0"/>
              <a:t>Kullanılan</a:t>
            </a:r>
            <a:r>
              <a:rPr lang="en-GB" dirty="0"/>
              <a:t> </a:t>
            </a:r>
            <a:r>
              <a:rPr lang="tr-TR" dirty="0"/>
              <a:t>Kütüphaneler</a:t>
            </a:r>
            <a:endParaRPr lang="en-GB" dirty="0"/>
          </a:p>
          <a:p>
            <a:r>
              <a:rPr lang="en-GB" dirty="0"/>
              <a:t>Database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Genel</a:t>
            </a:r>
            <a:r>
              <a:rPr lang="en-GB" dirty="0"/>
              <a:t> Class </a:t>
            </a:r>
            <a:r>
              <a:rPr lang="en-GB" dirty="0" err="1"/>
              <a:t>Yapıları</a:t>
            </a:r>
            <a:endParaRPr lang="en-GB" dirty="0"/>
          </a:p>
          <a:p>
            <a:r>
              <a:rPr lang="en-GB" dirty="0" err="1"/>
              <a:t>Örnek</a:t>
            </a:r>
            <a:r>
              <a:rPr lang="en-GB" dirty="0"/>
              <a:t> </a:t>
            </a:r>
            <a:r>
              <a:rPr lang="en-GB" dirty="0" err="1"/>
              <a:t>Ekran</a:t>
            </a:r>
            <a:r>
              <a:rPr lang="en-GB" dirty="0"/>
              <a:t> </a:t>
            </a:r>
            <a:r>
              <a:rPr lang="en-GB" dirty="0" err="1"/>
              <a:t>Görüntüleri</a:t>
            </a:r>
            <a:endParaRPr lang="tr-TR" dirty="0"/>
          </a:p>
          <a:p>
            <a:endParaRPr lang="tr-TR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GİRİŞ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Proje</a:t>
            </a:r>
            <a:r>
              <a:rPr lang="en-GB" dirty="0"/>
              <a:t> </a:t>
            </a:r>
            <a:r>
              <a:rPr lang="en-GB" dirty="0" err="1"/>
              <a:t>Yapısı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01336" y="1555423"/>
            <a:ext cx="7814013" cy="1749455"/>
          </a:xfrm>
        </p:spPr>
        <p:txBody>
          <a:bodyPr>
            <a:normAutofit/>
          </a:bodyPr>
          <a:lstStyle/>
          <a:p>
            <a:r>
              <a:rPr lang="en-GB" sz="2200" dirty="0" err="1"/>
              <a:t>Yemek</a:t>
            </a:r>
            <a:r>
              <a:rPr lang="en-GB" sz="2200" dirty="0"/>
              <a:t> </a:t>
            </a:r>
            <a:r>
              <a:rPr lang="en-GB" sz="2200" dirty="0" err="1"/>
              <a:t>tarifi</a:t>
            </a:r>
            <a:r>
              <a:rPr lang="en-GB" sz="2200" dirty="0"/>
              <a:t> </a:t>
            </a:r>
            <a:r>
              <a:rPr lang="en-GB" sz="2200" dirty="0" err="1"/>
              <a:t>uygulaması</a:t>
            </a:r>
            <a:r>
              <a:rPr lang="en-GB" sz="2200" dirty="0"/>
              <a:t> </a:t>
            </a:r>
            <a:r>
              <a:rPr lang="en-GB" sz="2200" dirty="0" err="1"/>
              <a:t>günlük</a:t>
            </a:r>
            <a:r>
              <a:rPr lang="en-GB" sz="2200" dirty="0"/>
              <a:t> </a:t>
            </a:r>
            <a:r>
              <a:rPr lang="en-GB" sz="2200" dirty="0" err="1"/>
              <a:t>hayatta</a:t>
            </a:r>
            <a:r>
              <a:rPr lang="en-GB" sz="2200" dirty="0"/>
              <a:t> </a:t>
            </a:r>
            <a:r>
              <a:rPr lang="en-GB" sz="2200" dirty="0" err="1"/>
              <a:t>yemek</a:t>
            </a:r>
            <a:r>
              <a:rPr lang="en-GB" sz="2200" dirty="0"/>
              <a:t> </a:t>
            </a:r>
            <a:r>
              <a:rPr lang="en-GB" sz="2200" dirty="0" err="1"/>
              <a:t>tarifi</a:t>
            </a:r>
            <a:r>
              <a:rPr lang="en-GB" sz="2200" dirty="0"/>
              <a:t> </a:t>
            </a:r>
            <a:r>
              <a:rPr lang="en-GB" sz="2200" dirty="0" err="1"/>
              <a:t>bilmeyenler</a:t>
            </a:r>
            <a:r>
              <a:rPr lang="en-GB" sz="2200" dirty="0"/>
              <a:t> </a:t>
            </a:r>
            <a:r>
              <a:rPr lang="en-GB" sz="2200" dirty="0" err="1"/>
              <a:t>için</a:t>
            </a:r>
            <a:r>
              <a:rPr lang="en-GB" sz="2200" dirty="0"/>
              <a:t> </a:t>
            </a:r>
            <a:r>
              <a:rPr lang="en-GB" sz="2200" dirty="0" err="1"/>
              <a:t>üretilmiş</a:t>
            </a:r>
            <a:r>
              <a:rPr lang="en-GB" sz="2200" dirty="0"/>
              <a:t> </a:t>
            </a:r>
            <a:r>
              <a:rPr lang="en-GB" sz="2200" dirty="0" err="1"/>
              <a:t>bir</a:t>
            </a:r>
            <a:r>
              <a:rPr lang="en-GB" sz="2200" dirty="0"/>
              <a:t> </a:t>
            </a:r>
            <a:r>
              <a:rPr lang="en-GB" sz="2200" dirty="0" err="1"/>
              <a:t>yazılımdır</a:t>
            </a:r>
            <a:r>
              <a:rPr lang="en-GB" sz="2200" dirty="0"/>
              <a:t>.  </a:t>
            </a:r>
            <a:r>
              <a:rPr lang="en-GB" sz="2200" dirty="0" err="1"/>
              <a:t>Ayrıca</a:t>
            </a:r>
            <a:r>
              <a:rPr lang="en-GB" sz="2200" dirty="0"/>
              <a:t> </a:t>
            </a:r>
            <a:r>
              <a:rPr lang="en-GB" sz="2200" dirty="0" err="1"/>
              <a:t>Şanslı</a:t>
            </a:r>
            <a:r>
              <a:rPr lang="en-GB" sz="2200" dirty="0"/>
              <a:t> </a:t>
            </a:r>
            <a:r>
              <a:rPr lang="en-GB" sz="2200" dirty="0" err="1"/>
              <a:t>yemekler</a:t>
            </a:r>
            <a:r>
              <a:rPr lang="en-GB" sz="2200" dirty="0"/>
              <a:t> </a:t>
            </a:r>
            <a:r>
              <a:rPr lang="en-GB" sz="2200" dirty="0" err="1"/>
              <a:t>adında</a:t>
            </a:r>
            <a:r>
              <a:rPr lang="en-GB" sz="2200" dirty="0"/>
              <a:t> </a:t>
            </a:r>
            <a:r>
              <a:rPr lang="en-GB" sz="2200" dirty="0" err="1"/>
              <a:t>rasgele</a:t>
            </a:r>
            <a:r>
              <a:rPr lang="en-GB" sz="2200" dirty="0"/>
              <a:t> </a:t>
            </a:r>
            <a:r>
              <a:rPr lang="en-GB" sz="2200" dirty="0" err="1"/>
              <a:t>gelen</a:t>
            </a:r>
            <a:r>
              <a:rPr lang="en-GB" sz="2200" dirty="0"/>
              <a:t> </a:t>
            </a:r>
            <a:r>
              <a:rPr lang="en-GB" sz="2200" dirty="0" err="1"/>
              <a:t>tarifler</a:t>
            </a:r>
            <a:r>
              <a:rPr lang="en-GB" sz="2200" dirty="0"/>
              <a:t> </a:t>
            </a:r>
            <a:r>
              <a:rPr lang="en-GB" sz="2200" dirty="0" err="1"/>
              <a:t>sayesinde</a:t>
            </a:r>
            <a:r>
              <a:rPr lang="en-GB" sz="2200" dirty="0"/>
              <a:t> </a:t>
            </a:r>
            <a:r>
              <a:rPr lang="en-GB" sz="2200" dirty="0" err="1"/>
              <a:t>tarif</a:t>
            </a:r>
            <a:r>
              <a:rPr lang="en-GB" sz="2200" dirty="0"/>
              <a:t> </a:t>
            </a:r>
            <a:r>
              <a:rPr lang="en-GB" sz="2200" dirty="0" err="1"/>
              <a:t>seçiminde</a:t>
            </a:r>
            <a:r>
              <a:rPr lang="en-GB" sz="2200" dirty="0"/>
              <a:t> </a:t>
            </a:r>
            <a:r>
              <a:rPr lang="en-GB" sz="2200" dirty="0" err="1"/>
              <a:t>zorlanıyorsanız</a:t>
            </a:r>
            <a:r>
              <a:rPr lang="en-GB" sz="2200" dirty="0"/>
              <a:t>. Size </a:t>
            </a:r>
            <a:r>
              <a:rPr lang="en-GB" sz="2200" dirty="0" err="1"/>
              <a:t>yardımcı</a:t>
            </a:r>
            <a:r>
              <a:rPr lang="en-GB" sz="2200" dirty="0"/>
              <a:t> </a:t>
            </a:r>
            <a:r>
              <a:rPr lang="en-GB" sz="2200" dirty="0" err="1"/>
              <a:t>olacaktır</a:t>
            </a:r>
            <a:endParaRPr lang="en-GB" sz="2200" dirty="0"/>
          </a:p>
          <a:p>
            <a:endParaRPr lang="en-GB" sz="2500" dirty="0"/>
          </a:p>
          <a:p>
            <a:endParaRPr lang="en-GB" sz="2500" dirty="0"/>
          </a:p>
        </p:txBody>
      </p:sp>
      <p:pic>
        <p:nvPicPr>
          <p:cNvPr id="5" name="Resim 4" descr="ekran görüntüsü, ekran, bilgisayar içeren bir resim&#10;&#10;Açıklama otomatik olarak oluşturuldu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8545"/>
            <a:ext cx="3469063" cy="1749455"/>
          </a:xfrm>
          <a:prstGeom prst="rect">
            <a:avLst/>
          </a:prstGeom>
        </p:spPr>
      </p:pic>
      <p:pic>
        <p:nvPicPr>
          <p:cNvPr id="9" name="Resim 8" descr="çizim, gömlek, işaret içeren bir resim&#10;&#10;Açıklama otomatik olarak oluşturuldu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31" y="2590561"/>
            <a:ext cx="1807590" cy="180759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313" y="4555120"/>
            <a:ext cx="2106891" cy="2106891"/>
          </a:xfrm>
          <a:prstGeom prst="rect">
            <a:avLst/>
          </a:prstGeom>
        </p:spPr>
      </p:pic>
      <p:sp>
        <p:nvSpPr>
          <p:cNvPr id="14" name="Ok: Sağ 13"/>
          <p:cNvSpPr/>
          <p:nvPr/>
        </p:nvSpPr>
        <p:spPr>
          <a:xfrm rot="18404389">
            <a:off x="1014779" y="4359035"/>
            <a:ext cx="1495109" cy="489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k: Sağ 14"/>
          <p:cNvSpPr/>
          <p:nvPr/>
        </p:nvSpPr>
        <p:spPr>
          <a:xfrm rot="2727770">
            <a:off x="3006772" y="4310415"/>
            <a:ext cx="1495109" cy="489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Resim 16" descr="tabak, çizim içeren bir resim&#10;&#10;Açıklama otomatik olarak oluşturuldu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96" y="4675952"/>
            <a:ext cx="1020823" cy="551244"/>
          </a:xfrm>
          <a:prstGeom prst="rect">
            <a:avLst/>
          </a:prstGeom>
        </p:spPr>
      </p:pic>
      <p:pic>
        <p:nvPicPr>
          <p:cNvPr id="18" name="Resim 17" descr="tabak, çizim içeren bir resim&#10;&#10;Açıklama otomatik olarak oluşturuldu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46" y="6161293"/>
            <a:ext cx="1020823" cy="551244"/>
          </a:xfrm>
          <a:prstGeom prst="rect">
            <a:avLst/>
          </a:prstGeom>
        </p:spPr>
      </p:pic>
      <p:pic>
        <p:nvPicPr>
          <p:cNvPr id="20" name="Resim 19" descr="ekran görüntüsü, yiyecek içeren bir resim&#10;&#10;Açıklama otomatik olarak oluşturuldu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659" y="2760491"/>
            <a:ext cx="1383664" cy="2459848"/>
          </a:xfrm>
          <a:prstGeom prst="rect">
            <a:avLst/>
          </a:prstGeom>
        </p:spPr>
      </p:pic>
      <p:sp>
        <p:nvSpPr>
          <p:cNvPr id="21" name="Ok: Sağ 20"/>
          <p:cNvSpPr/>
          <p:nvPr/>
        </p:nvSpPr>
        <p:spPr>
          <a:xfrm rot="18998141">
            <a:off x="5299771" y="4480050"/>
            <a:ext cx="1164867" cy="489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GİRİŞ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Proje</a:t>
            </a:r>
            <a:r>
              <a:rPr lang="en-GB" dirty="0"/>
              <a:t> </a:t>
            </a:r>
            <a:r>
              <a:rPr lang="en-GB" dirty="0" err="1"/>
              <a:t>Yapısı</a:t>
            </a:r>
            <a:r>
              <a:rPr lang="en-GB" sz="2000" dirty="0" err="1"/>
              <a:t>Devam</a:t>
            </a:r>
            <a:endParaRPr lang="en-GB" sz="2000" dirty="0"/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>
          <a:xfrm>
            <a:off x="701336" y="1589955"/>
            <a:ext cx="8216421" cy="4351338"/>
          </a:xfrm>
        </p:spPr>
        <p:txBody>
          <a:bodyPr/>
          <a:lstStyle/>
          <a:p>
            <a:r>
              <a:rPr lang="en-GB" dirty="0" err="1"/>
              <a:t>Api</a:t>
            </a:r>
            <a:r>
              <a:rPr lang="en-GB" dirty="0"/>
              <a:t> </a:t>
            </a:r>
            <a:r>
              <a:rPr lang="en-GB" dirty="0" err="1"/>
              <a:t>servisleri</a:t>
            </a:r>
            <a:endParaRPr lang="en-GB" dirty="0"/>
          </a:p>
          <a:p>
            <a:r>
              <a:rPr lang="en-GB" sz="2000" dirty="0"/>
              <a:t>GET </a:t>
            </a:r>
            <a:r>
              <a:rPr lang="en-GB" sz="2000" u="sng" dirty="0"/>
              <a:t>/foods &amp;&amp; /foods/{id} &amp;&amp; /foods/random/{size} &amp;&amp; /foods/category/{id}</a:t>
            </a:r>
            <a:endParaRPr lang="en-GB" sz="2000" u="sng" dirty="0"/>
          </a:p>
          <a:p>
            <a:r>
              <a:rPr lang="en-GB" sz="2000" dirty="0"/>
              <a:t>GET </a:t>
            </a:r>
            <a:r>
              <a:rPr lang="en-GB" sz="2000" u="sng" dirty="0"/>
              <a:t>/categories </a:t>
            </a:r>
            <a:r>
              <a:rPr lang="en-GB" sz="2000" dirty="0"/>
              <a:t>&amp;&amp; /categories/{id}</a:t>
            </a:r>
            <a:endParaRPr lang="en-GB" sz="2000" dirty="0"/>
          </a:p>
          <a:p>
            <a:r>
              <a:rPr lang="en-GB" sz="2000" dirty="0"/>
              <a:t>GET /</a:t>
            </a:r>
            <a:r>
              <a:rPr lang="en-GB" sz="2000" dirty="0" err="1"/>
              <a:t>malterials</a:t>
            </a:r>
            <a:r>
              <a:rPr lang="en-GB" sz="2000" dirty="0"/>
              <a:t> &amp;&amp; /materials/{id}</a:t>
            </a:r>
            <a:endParaRPr lang="en-GB" sz="2000" dirty="0"/>
          </a:p>
        </p:txBody>
      </p:sp>
      <p:pic>
        <p:nvPicPr>
          <p:cNvPr id="6" name="İçerik Yer Tutucusu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1282" y="3429000"/>
            <a:ext cx="2838118" cy="32359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Kullanılan</a:t>
            </a:r>
            <a:r>
              <a:rPr lang="en-GB" dirty="0"/>
              <a:t> </a:t>
            </a:r>
            <a:r>
              <a:rPr lang="tr-TR" dirty="0"/>
              <a:t>Kütüphaneler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com.squareup.picasso:picasso</a:t>
            </a:r>
            <a:endParaRPr lang="en-GB" dirty="0"/>
          </a:p>
          <a:p>
            <a:pPr marL="0" indent="0">
              <a:buNone/>
            </a:pPr>
            <a:r>
              <a:rPr lang="en-GB" sz="2000" dirty="0" err="1"/>
              <a:t>Url</a:t>
            </a:r>
            <a:r>
              <a:rPr lang="en-GB" sz="2000" dirty="0"/>
              <a:t> </a:t>
            </a:r>
            <a:r>
              <a:rPr lang="en-GB" sz="2000" dirty="0" err="1"/>
              <a:t>adresinden</a:t>
            </a:r>
            <a:r>
              <a:rPr lang="en-GB" sz="2000" dirty="0"/>
              <a:t> </a:t>
            </a:r>
            <a:r>
              <a:rPr lang="en-GB" sz="2000" dirty="0" err="1"/>
              <a:t>imageView</a:t>
            </a:r>
            <a:r>
              <a:rPr lang="en-GB" sz="2000" dirty="0"/>
              <a:t> </a:t>
            </a:r>
            <a:r>
              <a:rPr lang="en-GB" sz="2000" dirty="0" err="1"/>
              <a:t>içirisine</a:t>
            </a:r>
            <a:r>
              <a:rPr lang="en-GB" sz="2000" dirty="0"/>
              <a:t> </a:t>
            </a:r>
            <a:r>
              <a:rPr lang="en-GB" sz="2000" dirty="0" err="1"/>
              <a:t>resim</a:t>
            </a:r>
            <a:r>
              <a:rPr lang="en-GB" sz="2000" dirty="0"/>
              <a:t> </a:t>
            </a:r>
            <a:r>
              <a:rPr lang="en-GB" sz="2000" dirty="0" err="1"/>
              <a:t>gösterebilmek</a:t>
            </a:r>
            <a:r>
              <a:rPr lang="en-GB" sz="2000" dirty="0"/>
              <a:t> </a:t>
            </a:r>
            <a:r>
              <a:rPr lang="en-GB" sz="2000" dirty="0" err="1"/>
              <a:t>için</a:t>
            </a:r>
            <a:r>
              <a:rPr lang="en-GB" sz="2000" dirty="0"/>
              <a:t> </a:t>
            </a:r>
            <a:r>
              <a:rPr lang="en-GB" sz="2000" dirty="0" err="1"/>
              <a:t>kullandık</a:t>
            </a:r>
            <a:r>
              <a:rPr lang="en-GB" sz="2000" dirty="0"/>
              <a:t>.</a:t>
            </a:r>
            <a:endParaRPr lang="en-GB" sz="2000" dirty="0"/>
          </a:p>
          <a:p>
            <a:r>
              <a:rPr lang="en-GB" dirty="0" err="1"/>
              <a:t>com.loopj.android:android-async-http</a:t>
            </a:r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Api’a</a:t>
            </a:r>
            <a:r>
              <a:rPr lang="en-GB" sz="2000" dirty="0"/>
              <a:t> </a:t>
            </a:r>
            <a:r>
              <a:rPr lang="en-GB" sz="2000" dirty="0" err="1"/>
              <a:t>Asenkron</a:t>
            </a:r>
            <a:r>
              <a:rPr lang="en-GB" sz="2000" dirty="0"/>
              <a:t> http </a:t>
            </a:r>
            <a:r>
              <a:rPr lang="en-GB" sz="2000" dirty="0" err="1"/>
              <a:t>isteği</a:t>
            </a:r>
            <a:r>
              <a:rPr lang="en-GB" sz="2000" dirty="0"/>
              <a:t> </a:t>
            </a:r>
            <a:r>
              <a:rPr lang="en-GB" sz="2000" dirty="0" err="1"/>
              <a:t>yapmak</a:t>
            </a:r>
            <a:r>
              <a:rPr lang="en-GB" sz="2000" dirty="0"/>
              <a:t> </a:t>
            </a:r>
            <a:r>
              <a:rPr lang="en-GB" sz="2000" dirty="0" err="1"/>
              <a:t>için</a:t>
            </a:r>
            <a:r>
              <a:rPr lang="en-GB" sz="2000" dirty="0"/>
              <a:t> </a:t>
            </a:r>
            <a:r>
              <a:rPr lang="en-GB" sz="2000" dirty="0" err="1"/>
              <a:t>kullandık</a:t>
            </a:r>
            <a:r>
              <a:rPr lang="en-GB" sz="2000" dirty="0"/>
              <a:t>.</a:t>
            </a:r>
            <a:endParaRPr lang="en-GB" sz="2000" dirty="0"/>
          </a:p>
          <a:p>
            <a:r>
              <a:rPr lang="en-GB" dirty="0"/>
              <a:t>com.android.support:cardview-v7</a:t>
            </a:r>
            <a:endParaRPr lang="en-GB" dirty="0"/>
          </a:p>
          <a:p>
            <a:pPr marL="0" indent="0">
              <a:buNone/>
            </a:pPr>
            <a:r>
              <a:rPr lang="en-GB" sz="2000" dirty="0"/>
              <a:t>Card </a:t>
            </a:r>
            <a:r>
              <a:rPr lang="en-GB" sz="2000" dirty="0" err="1"/>
              <a:t>görünümü</a:t>
            </a:r>
            <a:r>
              <a:rPr lang="en-GB" sz="2000" dirty="0"/>
              <a:t> </a:t>
            </a:r>
            <a:r>
              <a:rPr lang="en-GB" sz="2000" dirty="0" err="1"/>
              <a:t>kullandık</a:t>
            </a:r>
            <a:endParaRPr lang="en-GB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Genel</a:t>
            </a:r>
            <a:r>
              <a:rPr lang="en-GB" dirty="0"/>
              <a:t> Class </a:t>
            </a:r>
            <a:r>
              <a:rPr lang="en-GB" dirty="0" err="1"/>
              <a:t>Yapıları</a:t>
            </a:r>
            <a:endParaRPr lang="en-GB" dirty="0"/>
          </a:p>
        </p:txBody>
      </p:sp>
      <p:pic>
        <p:nvPicPr>
          <p:cNvPr id="5" name="İçerik Yer Tutucusu 4" descr="ekran görüntüsü içeren bir resim&#10;&#10;Açıklama otomatik olarak oluşturuldu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7" y="2055044"/>
            <a:ext cx="6541078" cy="432265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86500" y="365127"/>
            <a:ext cx="8644378" cy="1312754"/>
          </a:xfrm>
        </p:spPr>
        <p:txBody>
          <a:bodyPr/>
          <a:lstStyle/>
          <a:p>
            <a:r>
              <a:rPr lang="en-GB" dirty="0"/>
              <a:t>Database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Genel</a:t>
            </a:r>
            <a:r>
              <a:rPr lang="en-GB" dirty="0"/>
              <a:t> Class </a:t>
            </a:r>
            <a:r>
              <a:rPr lang="en-GB" dirty="0" err="1"/>
              <a:t>Yapıları</a:t>
            </a:r>
            <a:r>
              <a:rPr lang="en-GB" sz="2000" dirty="0" err="1"/>
              <a:t>Devam</a:t>
            </a:r>
            <a:endParaRPr lang="en-GB" sz="20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6755" y="1841446"/>
            <a:ext cx="7173798" cy="4540499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500" y="1521635"/>
            <a:ext cx="2599478" cy="518011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959" y="2002402"/>
            <a:ext cx="4508613" cy="36367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112885" y="365126"/>
            <a:ext cx="6402464" cy="907493"/>
          </a:xfrm>
        </p:spPr>
        <p:txBody>
          <a:bodyPr/>
          <a:lstStyle/>
          <a:p>
            <a:r>
              <a:rPr lang="en-GB" dirty="0" err="1"/>
              <a:t>Örnek</a:t>
            </a:r>
            <a:r>
              <a:rPr lang="en-GB" dirty="0"/>
              <a:t> </a:t>
            </a:r>
            <a:r>
              <a:rPr lang="en-GB" dirty="0" err="1"/>
              <a:t>Ekran</a:t>
            </a:r>
            <a:r>
              <a:rPr lang="en-GB" dirty="0"/>
              <a:t> </a:t>
            </a:r>
            <a:r>
              <a:rPr lang="en-GB" dirty="0" err="1"/>
              <a:t>Görüntüleri</a:t>
            </a:r>
            <a:endParaRPr lang="en-GB" dirty="0"/>
          </a:p>
        </p:txBody>
      </p:sp>
      <p:pic>
        <p:nvPicPr>
          <p:cNvPr id="7" name="Resim 6" descr="ekran görüntüsü, yiyecek içeren bir resim&#10;&#10;Açıklama otomatik olarak oluşturuldu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22" y="1770128"/>
            <a:ext cx="2304716" cy="4097273"/>
          </a:xfrm>
          <a:prstGeom prst="rect">
            <a:avLst/>
          </a:prstGeom>
        </p:spPr>
      </p:pic>
      <p:pic>
        <p:nvPicPr>
          <p:cNvPr id="9" name="Resim 8" descr="saat, işaret, otobüs içeren bir resim&#10;&#10;Açıklama otomatik olarak oluşturuldu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85" y="1846485"/>
            <a:ext cx="2283241" cy="4059094"/>
          </a:xfrm>
          <a:prstGeom prst="rect">
            <a:avLst/>
          </a:prstGeom>
        </p:spPr>
      </p:pic>
      <p:pic>
        <p:nvPicPr>
          <p:cNvPr id="11" name="Resim 10" descr="ekran görüntüsü, yiyecek içeren bir resim&#10;&#10;Açıklama otomatik olarak oluşturuldu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59" y="1808307"/>
            <a:ext cx="2283241" cy="40590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112885" y="365126"/>
            <a:ext cx="6833152" cy="1325563"/>
          </a:xfrm>
        </p:spPr>
        <p:txBody>
          <a:bodyPr/>
          <a:lstStyle/>
          <a:p>
            <a:r>
              <a:rPr lang="en-GB" dirty="0" err="1"/>
              <a:t>Örnek</a:t>
            </a:r>
            <a:r>
              <a:rPr lang="en-GB" dirty="0"/>
              <a:t> </a:t>
            </a:r>
            <a:r>
              <a:rPr lang="en-GB" dirty="0" err="1"/>
              <a:t>Ekran</a:t>
            </a:r>
            <a:r>
              <a:rPr lang="en-GB" dirty="0"/>
              <a:t> </a:t>
            </a:r>
            <a:r>
              <a:rPr lang="en-GB" dirty="0" err="1"/>
              <a:t>Görüntüleri</a:t>
            </a:r>
            <a:r>
              <a:rPr lang="en-GB" sz="2000" dirty="0" err="1"/>
              <a:t>Devam</a:t>
            </a:r>
            <a:endParaRPr lang="en-GB" sz="2000" dirty="0"/>
          </a:p>
        </p:txBody>
      </p:sp>
      <p:pic>
        <p:nvPicPr>
          <p:cNvPr id="5" name="İçerik Yer Tutucusu 4" descr="yiyecek, tablo, meyve içeren bir resim&#10;&#10;Açıklama otomatik olarak oluşturuldu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806" y="2149310"/>
            <a:ext cx="2447627" cy="4351338"/>
          </a:xfrm>
        </p:spPr>
      </p:pic>
      <p:pic>
        <p:nvPicPr>
          <p:cNvPr id="7" name="Resim 6" descr="yiyecek, ekran görüntüsü içeren bir resim&#10;&#10;Açıklama otomatik olarak oluşturuldu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753" y="2149311"/>
            <a:ext cx="2447627" cy="43513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937</Words>
  <Application>WPS Presentation</Application>
  <PresentationFormat>Ekran Gösterisi (4:3)</PresentationFormat>
  <Paragraphs>41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SimSun</vt:lpstr>
      <vt:lpstr>Wingdings</vt:lpstr>
      <vt:lpstr>DejaVu Sans</vt:lpstr>
      <vt:lpstr>Gill Sans MT</vt:lpstr>
      <vt:lpstr>Gubbi</vt:lpstr>
      <vt:lpstr>微软雅黑</vt:lpstr>
      <vt:lpstr>Droid Sans Fallback</vt:lpstr>
      <vt:lpstr>Arial Unicode MS</vt:lpstr>
      <vt:lpstr>Calibri</vt:lpstr>
      <vt:lpstr>Office Theme</vt:lpstr>
      <vt:lpstr>ANDROİD İLE YEMEK TARİF UYGULAMASI</vt:lpstr>
      <vt:lpstr>İÇERİK</vt:lpstr>
      <vt:lpstr>GİRİŞ ve Proje Yapısı</vt:lpstr>
      <vt:lpstr>GİRİŞ ve Proje YapısıDevam</vt:lpstr>
      <vt:lpstr>Kullanılan Kütüphaneler</vt:lpstr>
      <vt:lpstr>Database ve Genel Class Yapıları</vt:lpstr>
      <vt:lpstr>Database ve Genel Class YapılarıDevam</vt:lpstr>
      <vt:lpstr>Örnek Ekran Görüntüleri</vt:lpstr>
      <vt:lpstr>Örnek Ekran GörüntüleriDevam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182802054</dc:creator>
  <cp:lastModifiedBy>ramo</cp:lastModifiedBy>
  <cp:revision>14</cp:revision>
  <dcterms:created xsi:type="dcterms:W3CDTF">2020-02-12T12:03:12Z</dcterms:created>
  <dcterms:modified xsi:type="dcterms:W3CDTF">2020-02-12T12:03:12Z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1033-11.1.0.9080</vt:lpwstr>
  </property>
</Properties>
</file>